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4224000" cy="20104100"/>
  <p:notesSz cx="142240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2060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6800" y="6232271"/>
            <a:ext cx="12090400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3600" y="11258296"/>
            <a:ext cx="9956800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1200" y="4623943"/>
            <a:ext cx="618744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25360" y="4623943"/>
            <a:ext cx="618744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8"/>
            <a:ext cx="14219884" cy="201043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301210" y="3835522"/>
            <a:ext cx="6657340" cy="15746094"/>
          </a:xfrm>
          <a:custGeom>
            <a:avLst/>
            <a:gdLst/>
            <a:ahLst/>
            <a:cxnLst/>
            <a:rect l="l" t="t" r="r" b="b"/>
            <a:pathLst>
              <a:path w="6657340" h="15746094">
                <a:moveTo>
                  <a:pt x="6190997" y="0"/>
                </a:moveTo>
                <a:lnTo>
                  <a:pt x="465989" y="0"/>
                </a:lnTo>
                <a:lnTo>
                  <a:pt x="418348" y="2406"/>
                </a:lnTo>
                <a:lnTo>
                  <a:pt x="372083" y="9468"/>
                </a:lnTo>
                <a:lnTo>
                  <a:pt x="327428" y="20952"/>
                </a:lnTo>
                <a:lnTo>
                  <a:pt x="284616" y="36623"/>
                </a:lnTo>
                <a:lnTo>
                  <a:pt x="243882" y="56247"/>
                </a:lnTo>
                <a:lnTo>
                  <a:pt x="205461" y="79590"/>
                </a:lnTo>
                <a:lnTo>
                  <a:pt x="169587" y="106417"/>
                </a:lnTo>
                <a:lnTo>
                  <a:pt x="136495" y="136495"/>
                </a:lnTo>
                <a:lnTo>
                  <a:pt x="106417" y="169587"/>
                </a:lnTo>
                <a:lnTo>
                  <a:pt x="79590" y="205461"/>
                </a:lnTo>
                <a:lnTo>
                  <a:pt x="56247" y="243882"/>
                </a:lnTo>
                <a:lnTo>
                  <a:pt x="36623" y="284616"/>
                </a:lnTo>
                <a:lnTo>
                  <a:pt x="20952" y="327428"/>
                </a:lnTo>
                <a:lnTo>
                  <a:pt x="9468" y="372083"/>
                </a:lnTo>
                <a:lnTo>
                  <a:pt x="2406" y="418348"/>
                </a:lnTo>
                <a:lnTo>
                  <a:pt x="0" y="465989"/>
                </a:lnTo>
                <a:lnTo>
                  <a:pt x="0" y="15279454"/>
                </a:lnTo>
                <a:lnTo>
                  <a:pt x="2406" y="15327105"/>
                </a:lnTo>
                <a:lnTo>
                  <a:pt x="9468" y="15373378"/>
                </a:lnTo>
                <a:lnTo>
                  <a:pt x="20952" y="15418039"/>
                </a:lnTo>
                <a:lnTo>
                  <a:pt x="36623" y="15460856"/>
                </a:lnTo>
                <a:lnTo>
                  <a:pt x="56247" y="15501592"/>
                </a:lnTo>
                <a:lnTo>
                  <a:pt x="79590" y="15540015"/>
                </a:lnTo>
                <a:lnTo>
                  <a:pt x="106417" y="15575890"/>
                </a:lnTo>
                <a:lnTo>
                  <a:pt x="136495" y="15608982"/>
                </a:lnTo>
                <a:lnTo>
                  <a:pt x="169587" y="15639059"/>
                </a:lnTo>
                <a:lnTo>
                  <a:pt x="205461" y="15665885"/>
                </a:lnTo>
                <a:lnTo>
                  <a:pt x="243882" y="15689226"/>
                </a:lnTo>
                <a:lnTo>
                  <a:pt x="284616" y="15708848"/>
                </a:lnTo>
                <a:lnTo>
                  <a:pt x="327428" y="15724518"/>
                </a:lnTo>
                <a:lnTo>
                  <a:pt x="372083" y="15736000"/>
                </a:lnTo>
                <a:lnTo>
                  <a:pt x="418348" y="15743061"/>
                </a:lnTo>
                <a:lnTo>
                  <a:pt x="465989" y="15745467"/>
                </a:lnTo>
                <a:lnTo>
                  <a:pt x="6190997" y="15745467"/>
                </a:lnTo>
                <a:lnTo>
                  <a:pt x="6238637" y="15743061"/>
                </a:lnTo>
                <a:lnTo>
                  <a:pt x="6284902" y="15736000"/>
                </a:lnTo>
                <a:lnTo>
                  <a:pt x="6329558" y="15724518"/>
                </a:lnTo>
                <a:lnTo>
                  <a:pt x="6372370" y="15708848"/>
                </a:lnTo>
                <a:lnTo>
                  <a:pt x="6413103" y="15689226"/>
                </a:lnTo>
                <a:lnTo>
                  <a:pt x="6451524" y="15665885"/>
                </a:lnTo>
                <a:lnTo>
                  <a:pt x="6487398" y="15639059"/>
                </a:lnTo>
                <a:lnTo>
                  <a:pt x="6520491" y="15608982"/>
                </a:lnTo>
                <a:lnTo>
                  <a:pt x="6550568" y="15575890"/>
                </a:lnTo>
                <a:lnTo>
                  <a:pt x="6577396" y="15540015"/>
                </a:lnTo>
                <a:lnTo>
                  <a:pt x="6600738" y="15501592"/>
                </a:lnTo>
                <a:lnTo>
                  <a:pt x="6620363" y="15460856"/>
                </a:lnTo>
                <a:lnTo>
                  <a:pt x="6636034" y="15418039"/>
                </a:lnTo>
                <a:lnTo>
                  <a:pt x="6647518" y="15373378"/>
                </a:lnTo>
                <a:lnTo>
                  <a:pt x="6654580" y="15327105"/>
                </a:lnTo>
                <a:lnTo>
                  <a:pt x="6656986" y="15279454"/>
                </a:lnTo>
                <a:lnTo>
                  <a:pt x="6656986" y="465989"/>
                </a:lnTo>
                <a:lnTo>
                  <a:pt x="6654580" y="418348"/>
                </a:lnTo>
                <a:lnTo>
                  <a:pt x="6647518" y="372083"/>
                </a:lnTo>
                <a:lnTo>
                  <a:pt x="6636034" y="327428"/>
                </a:lnTo>
                <a:lnTo>
                  <a:pt x="6620363" y="284616"/>
                </a:lnTo>
                <a:lnTo>
                  <a:pt x="6600738" y="243882"/>
                </a:lnTo>
                <a:lnTo>
                  <a:pt x="6577396" y="205461"/>
                </a:lnTo>
                <a:lnTo>
                  <a:pt x="6550568" y="169587"/>
                </a:lnTo>
                <a:lnTo>
                  <a:pt x="6520491" y="136495"/>
                </a:lnTo>
                <a:lnTo>
                  <a:pt x="6487398" y="106417"/>
                </a:lnTo>
                <a:lnTo>
                  <a:pt x="6451524" y="79590"/>
                </a:lnTo>
                <a:lnTo>
                  <a:pt x="6413103" y="56247"/>
                </a:lnTo>
                <a:lnTo>
                  <a:pt x="6372370" y="36623"/>
                </a:lnTo>
                <a:lnTo>
                  <a:pt x="6329558" y="20952"/>
                </a:lnTo>
                <a:lnTo>
                  <a:pt x="6284902" y="9468"/>
                </a:lnTo>
                <a:lnTo>
                  <a:pt x="6238637" y="2406"/>
                </a:lnTo>
                <a:lnTo>
                  <a:pt x="61909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301210" y="3835522"/>
            <a:ext cx="6657340" cy="15746094"/>
          </a:xfrm>
          <a:custGeom>
            <a:avLst/>
            <a:gdLst/>
            <a:ahLst/>
            <a:cxnLst/>
            <a:rect l="l" t="t" r="r" b="b"/>
            <a:pathLst>
              <a:path w="6657340" h="15746094">
                <a:moveTo>
                  <a:pt x="0" y="465989"/>
                </a:moveTo>
                <a:lnTo>
                  <a:pt x="2406" y="418348"/>
                </a:lnTo>
                <a:lnTo>
                  <a:pt x="9468" y="372083"/>
                </a:lnTo>
                <a:lnTo>
                  <a:pt x="20952" y="327428"/>
                </a:lnTo>
                <a:lnTo>
                  <a:pt x="36623" y="284616"/>
                </a:lnTo>
                <a:lnTo>
                  <a:pt x="56247" y="243882"/>
                </a:lnTo>
                <a:lnTo>
                  <a:pt x="79590" y="205461"/>
                </a:lnTo>
                <a:lnTo>
                  <a:pt x="106417" y="169587"/>
                </a:lnTo>
                <a:lnTo>
                  <a:pt x="136495" y="136495"/>
                </a:lnTo>
                <a:lnTo>
                  <a:pt x="169587" y="106417"/>
                </a:lnTo>
                <a:lnTo>
                  <a:pt x="205461" y="79590"/>
                </a:lnTo>
                <a:lnTo>
                  <a:pt x="243882" y="56247"/>
                </a:lnTo>
                <a:lnTo>
                  <a:pt x="284616" y="36623"/>
                </a:lnTo>
                <a:lnTo>
                  <a:pt x="327428" y="20952"/>
                </a:lnTo>
                <a:lnTo>
                  <a:pt x="372083" y="9468"/>
                </a:lnTo>
                <a:lnTo>
                  <a:pt x="418348" y="2406"/>
                </a:lnTo>
                <a:lnTo>
                  <a:pt x="465989" y="0"/>
                </a:lnTo>
                <a:lnTo>
                  <a:pt x="6190997" y="0"/>
                </a:lnTo>
                <a:lnTo>
                  <a:pt x="6238637" y="2406"/>
                </a:lnTo>
                <a:lnTo>
                  <a:pt x="6284902" y="9468"/>
                </a:lnTo>
                <a:lnTo>
                  <a:pt x="6329558" y="20952"/>
                </a:lnTo>
                <a:lnTo>
                  <a:pt x="6372370" y="36623"/>
                </a:lnTo>
                <a:lnTo>
                  <a:pt x="6413103" y="56247"/>
                </a:lnTo>
                <a:lnTo>
                  <a:pt x="6451524" y="79590"/>
                </a:lnTo>
                <a:lnTo>
                  <a:pt x="6487398" y="106417"/>
                </a:lnTo>
                <a:lnTo>
                  <a:pt x="6520491" y="136495"/>
                </a:lnTo>
                <a:lnTo>
                  <a:pt x="6550568" y="169587"/>
                </a:lnTo>
                <a:lnTo>
                  <a:pt x="6577395" y="205461"/>
                </a:lnTo>
                <a:lnTo>
                  <a:pt x="6600738" y="243882"/>
                </a:lnTo>
                <a:lnTo>
                  <a:pt x="6620363" y="284616"/>
                </a:lnTo>
                <a:lnTo>
                  <a:pt x="6636034" y="327428"/>
                </a:lnTo>
                <a:lnTo>
                  <a:pt x="6647518" y="372083"/>
                </a:lnTo>
                <a:lnTo>
                  <a:pt x="6654580" y="418348"/>
                </a:lnTo>
                <a:lnTo>
                  <a:pt x="6656986" y="465989"/>
                </a:lnTo>
                <a:lnTo>
                  <a:pt x="6656986" y="15279454"/>
                </a:lnTo>
                <a:lnTo>
                  <a:pt x="6654580" y="15327104"/>
                </a:lnTo>
                <a:lnTo>
                  <a:pt x="6647518" y="15373377"/>
                </a:lnTo>
                <a:lnTo>
                  <a:pt x="6636034" y="15418039"/>
                </a:lnTo>
                <a:lnTo>
                  <a:pt x="6620363" y="15460856"/>
                </a:lnTo>
                <a:lnTo>
                  <a:pt x="6600738" y="15501592"/>
                </a:lnTo>
                <a:lnTo>
                  <a:pt x="6577395" y="15540015"/>
                </a:lnTo>
                <a:lnTo>
                  <a:pt x="6550568" y="15575890"/>
                </a:lnTo>
                <a:lnTo>
                  <a:pt x="6520491" y="15608982"/>
                </a:lnTo>
                <a:lnTo>
                  <a:pt x="6487398" y="15639059"/>
                </a:lnTo>
                <a:lnTo>
                  <a:pt x="6451524" y="15665884"/>
                </a:lnTo>
                <a:lnTo>
                  <a:pt x="6413103" y="15689226"/>
                </a:lnTo>
                <a:lnTo>
                  <a:pt x="6372370" y="15708848"/>
                </a:lnTo>
                <a:lnTo>
                  <a:pt x="6329558" y="15724518"/>
                </a:lnTo>
                <a:lnTo>
                  <a:pt x="6284902" y="15736000"/>
                </a:lnTo>
                <a:lnTo>
                  <a:pt x="6238637" y="15743061"/>
                </a:lnTo>
                <a:lnTo>
                  <a:pt x="6190997" y="15745467"/>
                </a:lnTo>
                <a:lnTo>
                  <a:pt x="465989" y="15745467"/>
                </a:lnTo>
                <a:lnTo>
                  <a:pt x="418348" y="15743061"/>
                </a:lnTo>
                <a:lnTo>
                  <a:pt x="372083" y="15736000"/>
                </a:lnTo>
                <a:lnTo>
                  <a:pt x="327428" y="15724518"/>
                </a:lnTo>
                <a:lnTo>
                  <a:pt x="284616" y="15708848"/>
                </a:lnTo>
                <a:lnTo>
                  <a:pt x="243882" y="15689226"/>
                </a:lnTo>
                <a:lnTo>
                  <a:pt x="205461" y="15665884"/>
                </a:lnTo>
                <a:lnTo>
                  <a:pt x="169587" y="15639059"/>
                </a:lnTo>
                <a:lnTo>
                  <a:pt x="136495" y="15608982"/>
                </a:lnTo>
                <a:lnTo>
                  <a:pt x="106417" y="15575890"/>
                </a:lnTo>
                <a:lnTo>
                  <a:pt x="79590" y="15540015"/>
                </a:lnTo>
                <a:lnTo>
                  <a:pt x="56247" y="15501592"/>
                </a:lnTo>
                <a:lnTo>
                  <a:pt x="36623" y="15460856"/>
                </a:lnTo>
                <a:lnTo>
                  <a:pt x="20952" y="15418039"/>
                </a:lnTo>
                <a:lnTo>
                  <a:pt x="9468" y="15373377"/>
                </a:lnTo>
                <a:lnTo>
                  <a:pt x="2406" y="15327104"/>
                </a:lnTo>
                <a:lnTo>
                  <a:pt x="0" y="15279454"/>
                </a:lnTo>
                <a:lnTo>
                  <a:pt x="0" y="465989"/>
                </a:lnTo>
                <a:close/>
              </a:path>
            </a:pathLst>
          </a:custGeom>
          <a:ln w="59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68426" y="3817626"/>
            <a:ext cx="6603365" cy="15763875"/>
          </a:xfrm>
          <a:custGeom>
            <a:avLst/>
            <a:gdLst/>
            <a:ahLst/>
            <a:cxnLst/>
            <a:rect l="l" t="t" r="r" b="b"/>
            <a:pathLst>
              <a:path w="6603365" h="15763875">
                <a:moveTo>
                  <a:pt x="6141070" y="0"/>
                </a:moveTo>
                <a:lnTo>
                  <a:pt x="462231" y="0"/>
                </a:lnTo>
                <a:lnTo>
                  <a:pt x="414970" y="2386"/>
                </a:lnTo>
                <a:lnTo>
                  <a:pt x="369074" y="9390"/>
                </a:lnTo>
                <a:lnTo>
                  <a:pt x="324776" y="20779"/>
                </a:lnTo>
                <a:lnTo>
                  <a:pt x="282308" y="36321"/>
                </a:lnTo>
                <a:lnTo>
                  <a:pt x="241903" y="55784"/>
                </a:lnTo>
                <a:lnTo>
                  <a:pt x="203792" y="78936"/>
                </a:lnTo>
                <a:lnTo>
                  <a:pt x="168208" y="105544"/>
                </a:lnTo>
                <a:lnTo>
                  <a:pt x="135383" y="135376"/>
                </a:lnTo>
                <a:lnTo>
                  <a:pt x="105550" y="168200"/>
                </a:lnTo>
                <a:lnTo>
                  <a:pt x="78941" y="203784"/>
                </a:lnTo>
                <a:lnTo>
                  <a:pt x="55788" y="241895"/>
                </a:lnTo>
                <a:lnTo>
                  <a:pt x="36324" y="282301"/>
                </a:lnTo>
                <a:lnTo>
                  <a:pt x="20780" y="324770"/>
                </a:lnTo>
                <a:lnTo>
                  <a:pt x="9390" y="369069"/>
                </a:lnTo>
                <a:lnTo>
                  <a:pt x="2386" y="414967"/>
                </a:lnTo>
                <a:lnTo>
                  <a:pt x="0" y="462231"/>
                </a:lnTo>
                <a:lnTo>
                  <a:pt x="0" y="15301107"/>
                </a:lnTo>
                <a:lnTo>
                  <a:pt x="2386" y="15348371"/>
                </a:lnTo>
                <a:lnTo>
                  <a:pt x="9390" y="15394270"/>
                </a:lnTo>
                <a:lnTo>
                  <a:pt x="20780" y="15438571"/>
                </a:lnTo>
                <a:lnTo>
                  <a:pt x="36324" y="15481041"/>
                </a:lnTo>
                <a:lnTo>
                  <a:pt x="55788" y="15521449"/>
                </a:lnTo>
                <a:lnTo>
                  <a:pt x="78941" y="15559562"/>
                </a:lnTo>
                <a:lnTo>
                  <a:pt x="105550" y="15595147"/>
                </a:lnTo>
                <a:lnTo>
                  <a:pt x="135383" y="15627974"/>
                </a:lnTo>
                <a:lnTo>
                  <a:pt x="168208" y="15657808"/>
                </a:lnTo>
                <a:lnTo>
                  <a:pt x="203792" y="15684418"/>
                </a:lnTo>
                <a:lnTo>
                  <a:pt x="241903" y="15707572"/>
                </a:lnTo>
                <a:lnTo>
                  <a:pt x="282308" y="15727037"/>
                </a:lnTo>
                <a:lnTo>
                  <a:pt x="324776" y="15742581"/>
                </a:lnTo>
                <a:lnTo>
                  <a:pt x="369074" y="15753971"/>
                </a:lnTo>
                <a:lnTo>
                  <a:pt x="414970" y="15760976"/>
                </a:lnTo>
                <a:lnTo>
                  <a:pt x="462231" y="15763362"/>
                </a:lnTo>
                <a:lnTo>
                  <a:pt x="6141070" y="15763362"/>
                </a:lnTo>
                <a:lnTo>
                  <a:pt x="6188334" y="15760976"/>
                </a:lnTo>
                <a:lnTo>
                  <a:pt x="6234231" y="15753971"/>
                </a:lnTo>
                <a:lnTo>
                  <a:pt x="6278531" y="15742581"/>
                </a:lnTo>
                <a:lnTo>
                  <a:pt x="6321000" y="15727037"/>
                </a:lnTo>
                <a:lnTo>
                  <a:pt x="6361406" y="15707572"/>
                </a:lnTo>
                <a:lnTo>
                  <a:pt x="6399517" y="15684418"/>
                </a:lnTo>
                <a:lnTo>
                  <a:pt x="6435100" y="15657808"/>
                </a:lnTo>
                <a:lnTo>
                  <a:pt x="6467924" y="15627974"/>
                </a:lnTo>
                <a:lnTo>
                  <a:pt x="6497756" y="15595147"/>
                </a:lnTo>
                <a:lnTo>
                  <a:pt x="6524364" y="15559562"/>
                </a:lnTo>
                <a:lnTo>
                  <a:pt x="6547516" y="15521449"/>
                </a:lnTo>
                <a:lnTo>
                  <a:pt x="6566979" y="15481041"/>
                </a:lnTo>
                <a:lnTo>
                  <a:pt x="6582522" y="15438571"/>
                </a:lnTo>
                <a:lnTo>
                  <a:pt x="6593911" y="15394270"/>
                </a:lnTo>
                <a:lnTo>
                  <a:pt x="6600915" y="15348371"/>
                </a:lnTo>
                <a:lnTo>
                  <a:pt x="6603301" y="15301107"/>
                </a:lnTo>
                <a:lnTo>
                  <a:pt x="6603301" y="462231"/>
                </a:lnTo>
                <a:lnTo>
                  <a:pt x="6600915" y="414967"/>
                </a:lnTo>
                <a:lnTo>
                  <a:pt x="6593911" y="369069"/>
                </a:lnTo>
                <a:lnTo>
                  <a:pt x="6582522" y="324770"/>
                </a:lnTo>
                <a:lnTo>
                  <a:pt x="6566979" y="282301"/>
                </a:lnTo>
                <a:lnTo>
                  <a:pt x="6547516" y="241895"/>
                </a:lnTo>
                <a:lnTo>
                  <a:pt x="6524364" y="203784"/>
                </a:lnTo>
                <a:lnTo>
                  <a:pt x="6497756" y="168200"/>
                </a:lnTo>
                <a:lnTo>
                  <a:pt x="6467924" y="135376"/>
                </a:lnTo>
                <a:lnTo>
                  <a:pt x="6435100" y="105544"/>
                </a:lnTo>
                <a:lnTo>
                  <a:pt x="6399517" y="78936"/>
                </a:lnTo>
                <a:lnTo>
                  <a:pt x="6361406" y="55784"/>
                </a:lnTo>
                <a:lnTo>
                  <a:pt x="6321000" y="36321"/>
                </a:lnTo>
                <a:lnTo>
                  <a:pt x="6278531" y="20779"/>
                </a:lnTo>
                <a:lnTo>
                  <a:pt x="6234231" y="9390"/>
                </a:lnTo>
                <a:lnTo>
                  <a:pt x="6188334" y="2386"/>
                </a:lnTo>
                <a:lnTo>
                  <a:pt x="61410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68426" y="3817627"/>
            <a:ext cx="6603365" cy="15763875"/>
          </a:xfrm>
          <a:custGeom>
            <a:avLst/>
            <a:gdLst/>
            <a:ahLst/>
            <a:cxnLst/>
            <a:rect l="l" t="t" r="r" b="b"/>
            <a:pathLst>
              <a:path w="6603365" h="15763875">
                <a:moveTo>
                  <a:pt x="0" y="462231"/>
                </a:moveTo>
                <a:lnTo>
                  <a:pt x="2386" y="414967"/>
                </a:lnTo>
                <a:lnTo>
                  <a:pt x="9390" y="369069"/>
                </a:lnTo>
                <a:lnTo>
                  <a:pt x="20780" y="324770"/>
                </a:lnTo>
                <a:lnTo>
                  <a:pt x="36324" y="282301"/>
                </a:lnTo>
                <a:lnTo>
                  <a:pt x="55788" y="241895"/>
                </a:lnTo>
                <a:lnTo>
                  <a:pt x="78941" y="203784"/>
                </a:lnTo>
                <a:lnTo>
                  <a:pt x="105550" y="168200"/>
                </a:lnTo>
                <a:lnTo>
                  <a:pt x="135383" y="135376"/>
                </a:lnTo>
                <a:lnTo>
                  <a:pt x="168208" y="105544"/>
                </a:lnTo>
                <a:lnTo>
                  <a:pt x="203792" y="78936"/>
                </a:lnTo>
                <a:lnTo>
                  <a:pt x="241903" y="55784"/>
                </a:lnTo>
                <a:lnTo>
                  <a:pt x="282308" y="36321"/>
                </a:lnTo>
                <a:lnTo>
                  <a:pt x="324776" y="20779"/>
                </a:lnTo>
                <a:lnTo>
                  <a:pt x="369074" y="9390"/>
                </a:lnTo>
                <a:lnTo>
                  <a:pt x="414970" y="2386"/>
                </a:lnTo>
                <a:lnTo>
                  <a:pt x="462231" y="0"/>
                </a:lnTo>
                <a:lnTo>
                  <a:pt x="6141070" y="0"/>
                </a:lnTo>
                <a:lnTo>
                  <a:pt x="6188333" y="2386"/>
                </a:lnTo>
                <a:lnTo>
                  <a:pt x="6234231" y="9390"/>
                </a:lnTo>
                <a:lnTo>
                  <a:pt x="6278531" y="20779"/>
                </a:lnTo>
                <a:lnTo>
                  <a:pt x="6321000" y="36321"/>
                </a:lnTo>
                <a:lnTo>
                  <a:pt x="6361406" y="55784"/>
                </a:lnTo>
                <a:lnTo>
                  <a:pt x="6399516" y="78936"/>
                </a:lnTo>
                <a:lnTo>
                  <a:pt x="6435100" y="105544"/>
                </a:lnTo>
                <a:lnTo>
                  <a:pt x="6467924" y="135376"/>
                </a:lnTo>
                <a:lnTo>
                  <a:pt x="6497756" y="168200"/>
                </a:lnTo>
                <a:lnTo>
                  <a:pt x="6524364" y="203784"/>
                </a:lnTo>
                <a:lnTo>
                  <a:pt x="6547516" y="241895"/>
                </a:lnTo>
                <a:lnTo>
                  <a:pt x="6566979" y="282301"/>
                </a:lnTo>
                <a:lnTo>
                  <a:pt x="6582521" y="324770"/>
                </a:lnTo>
                <a:lnTo>
                  <a:pt x="6593911" y="369069"/>
                </a:lnTo>
                <a:lnTo>
                  <a:pt x="6600914" y="414967"/>
                </a:lnTo>
                <a:lnTo>
                  <a:pt x="6603301" y="462231"/>
                </a:lnTo>
                <a:lnTo>
                  <a:pt x="6603301" y="15301107"/>
                </a:lnTo>
                <a:lnTo>
                  <a:pt x="6600914" y="15348371"/>
                </a:lnTo>
                <a:lnTo>
                  <a:pt x="6593911" y="15394270"/>
                </a:lnTo>
                <a:lnTo>
                  <a:pt x="6582521" y="15438570"/>
                </a:lnTo>
                <a:lnTo>
                  <a:pt x="6566979" y="15481041"/>
                </a:lnTo>
                <a:lnTo>
                  <a:pt x="6547516" y="15521448"/>
                </a:lnTo>
                <a:lnTo>
                  <a:pt x="6524364" y="15559561"/>
                </a:lnTo>
                <a:lnTo>
                  <a:pt x="6497756" y="15595147"/>
                </a:lnTo>
                <a:lnTo>
                  <a:pt x="6467924" y="15627973"/>
                </a:lnTo>
                <a:lnTo>
                  <a:pt x="6435100" y="15657808"/>
                </a:lnTo>
                <a:lnTo>
                  <a:pt x="6399516" y="15684418"/>
                </a:lnTo>
                <a:lnTo>
                  <a:pt x="6361406" y="15707572"/>
                </a:lnTo>
                <a:lnTo>
                  <a:pt x="6321000" y="15727037"/>
                </a:lnTo>
                <a:lnTo>
                  <a:pt x="6278531" y="15742581"/>
                </a:lnTo>
                <a:lnTo>
                  <a:pt x="6234231" y="15753971"/>
                </a:lnTo>
                <a:lnTo>
                  <a:pt x="6188333" y="15760975"/>
                </a:lnTo>
                <a:lnTo>
                  <a:pt x="6141070" y="15763362"/>
                </a:lnTo>
                <a:lnTo>
                  <a:pt x="462231" y="15763362"/>
                </a:lnTo>
                <a:lnTo>
                  <a:pt x="414970" y="15760975"/>
                </a:lnTo>
                <a:lnTo>
                  <a:pt x="369074" y="15753971"/>
                </a:lnTo>
                <a:lnTo>
                  <a:pt x="324776" y="15742581"/>
                </a:lnTo>
                <a:lnTo>
                  <a:pt x="282308" y="15727037"/>
                </a:lnTo>
                <a:lnTo>
                  <a:pt x="241903" y="15707572"/>
                </a:lnTo>
                <a:lnTo>
                  <a:pt x="203792" y="15684418"/>
                </a:lnTo>
                <a:lnTo>
                  <a:pt x="168208" y="15657808"/>
                </a:lnTo>
                <a:lnTo>
                  <a:pt x="135383" y="15627973"/>
                </a:lnTo>
                <a:lnTo>
                  <a:pt x="105550" y="15595147"/>
                </a:lnTo>
                <a:lnTo>
                  <a:pt x="78941" y="15559561"/>
                </a:lnTo>
                <a:lnTo>
                  <a:pt x="55788" y="15521448"/>
                </a:lnTo>
                <a:lnTo>
                  <a:pt x="36324" y="15481041"/>
                </a:lnTo>
                <a:lnTo>
                  <a:pt x="20780" y="15438570"/>
                </a:lnTo>
                <a:lnTo>
                  <a:pt x="9390" y="15394270"/>
                </a:lnTo>
                <a:lnTo>
                  <a:pt x="2386" y="15348371"/>
                </a:lnTo>
                <a:lnTo>
                  <a:pt x="0" y="15301107"/>
                </a:lnTo>
                <a:lnTo>
                  <a:pt x="0" y="462231"/>
                </a:lnTo>
                <a:close/>
              </a:path>
            </a:pathLst>
          </a:custGeom>
          <a:ln w="59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7897" y="823241"/>
            <a:ext cx="9648205" cy="920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1200" y="4623943"/>
            <a:ext cx="1280160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36160" y="18696814"/>
            <a:ext cx="455168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1200" y="18696814"/>
            <a:ext cx="327152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41280" y="18696814"/>
            <a:ext cx="3271520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hyperlink" Target="https://www.postersession.com/order/" TargetMode="External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0330" y="7680772"/>
            <a:ext cx="6087745" cy="13430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algn="just">
              <a:lnSpc>
                <a:spcPts val="1710"/>
              </a:lnSpc>
              <a:spcBef>
                <a:spcPts val="235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sit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consectetur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adipiscing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elit,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sed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eiusmod </a:t>
            </a:r>
            <a:r>
              <a:rPr sz="1500" dirty="0">
                <a:latin typeface="Times New Roman"/>
                <a:cs typeface="Times New Roman"/>
              </a:rPr>
              <a:t>tempor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veniam, </a:t>
            </a:r>
            <a:r>
              <a:rPr sz="1500" dirty="0">
                <a:latin typeface="Times New Roman"/>
                <a:cs typeface="Times New Roman"/>
              </a:rPr>
              <a:t>quis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commodo </a:t>
            </a:r>
            <a:r>
              <a:rPr sz="1500" dirty="0">
                <a:latin typeface="Times New Roman"/>
                <a:cs typeface="Times New Roman"/>
              </a:rPr>
              <a:t>consequat.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cillum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eu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proident,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 err="1">
                <a:latin typeface="Times New Roman"/>
                <a:cs typeface="Times New Roman"/>
              </a:rPr>
              <a:t>est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 err="1">
                <a:latin typeface="Times New Roman"/>
                <a:cs typeface="Times New Roman"/>
              </a:rPr>
              <a:t>laborum</a:t>
            </a:r>
            <a:r>
              <a:rPr lang="tr-TR" sz="1500" spc="-10" dirty="0">
                <a:latin typeface="Times New Roman"/>
                <a:cs typeface="Times New Roman"/>
              </a:rPr>
              <a:t>.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0330" y="9421729"/>
            <a:ext cx="6087745" cy="134302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algn="just">
              <a:lnSpc>
                <a:spcPts val="1710"/>
              </a:lnSpc>
              <a:spcBef>
                <a:spcPts val="235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sit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consectetur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adipiscing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elit,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sed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eiusmod </a:t>
            </a:r>
            <a:r>
              <a:rPr sz="1500" dirty="0">
                <a:latin typeface="Times New Roman"/>
                <a:cs typeface="Times New Roman"/>
              </a:rPr>
              <a:t>tempor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veniam, </a:t>
            </a:r>
            <a:r>
              <a:rPr sz="1500" dirty="0">
                <a:latin typeface="Times New Roman"/>
                <a:cs typeface="Times New Roman"/>
              </a:rPr>
              <a:t>quis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commodo </a:t>
            </a:r>
            <a:r>
              <a:rPr sz="1500" dirty="0">
                <a:latin typeface="Times New Roman"/>
                <a:cs typeface="Times New Roman"/>
              </a:rPr>
              <a:t>consequat.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cillum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eu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proident,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laborum.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8409" y="235427"/>
            <a:ext cx="13722985" cy="3299460"/>
            <a:chOff x="238409" y="235427"/>
            <a:chExt cx="13722985" cy="32994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584" y="238601"/>
              <a:ext cx="13716613" cy="32927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1584" y="238602"/>
              <a:ext cx="13716635" cy="3293110"/>
            </a:xfrm>
            <a:custGeom>
              <a:avLst/>
              <a:gdLst/>
              <a:ahLst/>
              <a:cxnLst/>
              <a:rect l="l" t="t" r="r" b="b"/>
              <a:pathLst>
                <a:path w="13716635" h="3293110">
                  <a:moveTo>
                    <a:pt x="0" y="357902"/>
                  </a:moveTo>
                  <a:lnTo>
                    <a:pt x="3267" y="309333"/>
                  </a:lnTo>
                  <a:lnTo>
                    <a:pt x="12785" y="262751"/>
                  </a:lnTo>
                  <a:lnTo>
                    <a:pt x="28126" y="218583"/>
                  </a:lnTo>
                  <a:lnTo>
                    <a:pt x="48865" y="177254"/>
                  </a:lnTo>
                  <a:lnTo>
                    <a:pt x="74575" y="139191"/>
                  </a:lnTo>
                  <a:lnTo>
                    <a:pt x="104829" y="104820"/>
                  </a:lnTo>
                  <a:lnTo>
                    <a:pt x="139201" y="74568"/>
                  </a:lnTo>
                  <a:lnTo>
                    <a:pt x="177265" y="48860"/>
                  </a:lnTo>
                  <a:lnTo>
                    <a:pt x="218593" y="28123"/>
                  </a:lnTo>
                  <a:lnTo>
                    <a:pt x="262760" y="12783"/>
                  </a:lnTo>
                  <a:lnTo>
                    <a:pt x="309338" y="3266"/>
                  </a:lnTo>
                  <a:lnTo>
                    <a:pt x="357902" y="0"/>
                  </a:lnTo>
                  <a:lnTo>
                    <a:pt x="13358710" y="0"/>
                  </a:lnTo>
                  <a:lnTo>
                    <a:pt x="13407279" y="3266"/>
                  </a:lnTo>
                  <a:lnTo>
                    <a:pt x="13453861" y="12783"/>
                  </a:lnTo>
                  <a:lnTo>
                    <a:pt x="13498030" y="28123"/>
                  </a:lnTo>
                  <a:lnTo>
                    <a:pt x="13539358" y="48860"/>
                  </a:lnTo>
                  <a:lnTo>
                    <a:pt x="13577421" y="74568"/>
                  </a:lnTo>
                  <a:lnTo>
                    <a:pt x="13611792" y="104820"/>
                  </a:lnTo>
                  <a:lnTo>
                    <a:pt x="13642045" y="139191"/>
                  </a:lnTo>
                  <a:lnTo>
                    <a:pt x="13667753" y="177254"/>
                  </a:lnTo>
                  <a:lnTo>
                    <a:pt x="13688490" y="218583"/>
                  </a:lnTo>
                  <a:lnTo>
                    <a:pt x="13703830" y="262751"/>
                  </a:lnTo>
                  <a:lnTo>
                    <a:pt x="13713346" y="309333"/>
                  </a:lnTo>
                  <a:lnTo>
                    <a:pt x="13716613" y="357902"/>
                  </a:lnTo>
                  <a:lnTo>
                    <a:pt x="13716613" y="2934800"/>
                  </a:lnTo>
                  <a:lnTo>
                    <a:pt x="13713346" y="2983369"/>
                  </a:lnTo>
                  <a:lnTo>
                    <a:pt x="13703830" y="3029951"/>
                  </a:lnTo>
                  <a:lnTo>
                    <a:pt x="13688490" y="3074119"/>
                  </a:lnTo>
                  <a:lnTo>
                    <a:pt x="13667753" y="3115448"/>
                  </a:lnTo>
                  <a:lnTo>
                    <a:pt x="13642045" y="3153511"/>
                  </a:lnTo>
                  <a:lnTo>
                    <a:pt x="13611792" y="3187882"/>
                  </a:lnTo>
                  <a:lnTo>
                    <a:pt x="13577421" y="3218134"/>
                  </a:lnTo>
                  <a:lnTo>
                    <a:pt x="13539358" y="3243842"/>
                  </a:lnTo>
                  <a:lnTo>
                    <a:pt x="13498030" y="3264579"/>
                  </a:lnTo>
                  <a:lnTo>
                    <a:pt x="13453861" y="3279919"/>
                  </a:lnTo>
                  <a:lnTo>
                    <a:pt x="13407279" y="3289436"/>
                  </a:lnTo>
                  <a:lnTo>
                    <a:pt x="13358710" y="3292703"/>
                  </a:lnTo>
                  <a:lnTo>
                    <a:pt x="357902" y="3292703"/>
                  </a:lnTo>
                  <a:lnTo>
                    <a:pt x="309338" y="3289436"/>
                  </a:lnTo>
                  <a:lnTo>
                    <a:pt x="262760" y="3279919"/>
                  </a:lnTo>
                  <a:lnTo>
                    <a:pt x="218593" y="3264579"/>
                  </a:lnTo>
                  <a:lnTo>
                    <a:pt x="177265" y="3243842"/>
                  </a:lnTo>
                  <a:lnTo>
                    <a:pt x="139201" y="3218134"/>
                  </a:lnTo>
                  <a:lnTo>
                    <a:pt x="104829" y="3187882"/>
                  </a:lnTo>
                  <a:lnTo>
                    <a:pt x="74575" y="3153511"/>
                  </a:lnTo>
                  <a:lnTo>
                    <a:pt x="48865" y="3115448"/>
                  </a:lnTo>
                  <a:lnTo>
                    <a:pt x="28126" y="3074119"/>
                  </a:lnTo>
                  <a:lnTo>
                    <a:pt x="12785" y="3029951"/>
                  </a:lnTo>
                  <a:lnTo>
                    <a:pt x="3267" y="2983369"/>
                  </a:lnTo>
                  <a:lnTo>
                    <a:pt x="0" y="2934800"/>
                  </a:lnTo>
                  <a:lnTo>
                    <a:pt x="0" y="357902"/>
                  </a:lnTo>
                  <a:close/>
                </a:path>
              </a:pathLst>
            </a:custGeom>
            <a:ln w="59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287897" y="1595957"/>
            <a:ext cx="9648205" cy="75405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sz="4800" dirty="0"/>
              <a:t>Title</a:t>
            </a:r>
            <a:r>
              <a:rPr sz="4800" spc="-25" dirty="0"/>
              <a:t> </a:t>
            </a:r>
            <a:r>
              <a:rPr sz="4800" dirty="0"/>
              <a:t>of</a:t>
            </a:r>
            <a:r>
              <a:rPr sz="4800" spc="-25" dirty="0"/>
              <a:t> </a:t>
            </a:r>
            <a:r>
              <a:rPr sz="4800" dirty="0"/>
              <a:t>the</a:t>
            </a:r>
            <a:r>
              <a:rPr sz="4800" spc="-25" dirty="0"/>
              <a:t> </a:t>
            </a:r>
            <a:r>
              <a:rPr sz="4800" dirty="0"/>
              <a:t>Research</a:t>
            </a:r>
            <a:r>
              <a:rPr sz="4800" spc="-35" dirty="0"/>
              <a:t> </a:t>
            </a:r>
            <a:r>
              <a:rPr sz="4800" spc="-10" dirty="0"/>
              <a:t>Study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584722" y="2440215"/>
            <a:ext cx="9030335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Arial"/>
                <a:cs typeface="Arial"/>
              </a:rPr>
              <a:t>PEOPLE</a:t>
            </a:r>
            <a:r>
              <a:rPr sz="3200" b="1" spc="-1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WHO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DID</a:t>
            </a:r>
            <a:r>
              <a:rPr sz="3200" b="1" spc="-2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THE</a:t>
            </a:r>
            <a:r>
              <a:rPr sz="3200" b="1" spc="-20" dirty="0">
                <a:latin typeface="Arial"/>
                <a:cs typeface="Arial"/>
              </a:rPr>
              <a:t> </a:t>
            </a:r>
            <a:r>
              <a:rPr sz="3200" b="1" spc="-10" dirty="0">
                <a:latin typeface="Arial"/>
                <a:cs typeface="Arial"/>
              </a:rPr>
              <a:t>STUDY</a:t>
            </a:r>
            <a:endParaRPr sz="3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  <a:tabLst>
                <a:tab pos="3345179" algn="l"/>
              </a:tabLst>
            </a:pPr>
            <a:r>
              <a:rPr b="1" i="1" dirty="0">
                <a:latin typeface="Arial"/>
                <a:cs typeface="Arial"/>
              </a:rPr>
              <a:t>UNIVERSITIES</a:t>
            </a:r>
            <a:r>
              <a:rPr b="1" i="1" spc="-90" dirty="0">
                <a:latin typeface="Arial"/>
                <a:cs typeface="Arial"/>
              </a:rPr>
              <a:t> </a:t>
            </a:r>
            <a:r>
              <a:rPr b="1" i="1" spc="-10" dirty="0">
                <a:latin typeface="Arial"/>
                <a:cs typeface="Arial"/>
              </a:rPr>
              <a:t>AND/OR</a:t>
            </a:r>
            <a:r>
              <a:rPr b="1" i="1" dirty="0">
                <a:latin typeface="Arial"/>
                <a:cs typeface="Arial"/>
              </a:rPr>
              <a:t>	</a:t>
            </a:r>
            <a:r>
              <a:rPr b="1" i="1" spc="-10" dirty="0">
                <a:latin typeface="Arial"/>
                <a:cs typeface="Arial"/>
              </a:rPr>
              <a:t>HOSPITALS</a:t>
            </a:r>
            <a:r>
              <a:rPr b="1" i="1" spc="-4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THEY</a:t>
            </a:r>
            <a:r>
              <a:rPr b="1" i="1" spc="-155" dirty="0">
                <a:latin typeface="Arial"/>
                <a:cs typeface="Arial"/>
              </a:rPr>
              <a:t> </a:t>
            </a:r>
            <a:r>
              <a:rPr b="1" i="1" dirty="0">
                <a:latin typeface="Arial"/>
                <a:cs typeface="Arial"/>
              </a:rPr>
              <a:t>ARE</a:t>
            </a:r>
            <a:r>
              <a:rPr b="1" i="1" spc="-120" dirty="0">
                <a:latin typeface="Arial"/>
                <a:cs typeface="Arial"/>
              </a:rPr>
              <a:t> </a:t>
            </a:r>
            <a:r>
              <a:rPr b="1" i="1" spc="-10" dirty="0">
                <a:latin typeface="Arial"/>
                <a:cs typeface="Arial"/>
              </a:rPr>
              <a:t>AFFILIATED</a:t>
            </a:r>
            <a:r>
              <a:rPr b="1" i="1" spc="-25" dirty="0">
                <a:latin typeface="Arial"/>
                <a:cs typeface="Arial"/>
              </a:rPr>
              <a:t> </a:t>
            </a:r>
            <a:r>
              <a:rPr b="1" i="1" spc="-20" dirty="0">
                <a:latin typeface="Arial"/>
                <a:cs typeface="Arial"/>
              </a:rPr>
              <a:t>WITH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6014" y="11162567"/>
            <a:ext cx="6115050" cy="451231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6670" marR="18415" algn="just">
              <a:lnSpc>
                <a:spcPct val="95200"/>
              </a:lnSpc>
              <a:spcBef>
                <a:spcPts val="190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sit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consectetur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adipiscing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elit,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sed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eiusmod </a:t>
            </a:r>
            <a:r>
              <a:rPr sz="1500" dirty="0">
                <a:latin typeface="Times New Roman"/>
                <a:cs typeface="Times New Roman"/>
              </a:rPr>
              <a:t>tempor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veniam, </a:t>
            </a:r>
            <a:r>
              <a:rPr sz="1500" dirty="0">
                <a:latin typeface="Times New Roman"/>
                <a:cs typeface="Times New Roman"/>
              </a:rPr>
              <a:t>quis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commodo </a:t>
            </a:r>
            <a:r>
              <a:rPr sz="1500" dirty="0">
                <a:latin typeface="Times New Roman"/>
                <a:cs typeface="Times New Roman"/>
              </a:rPr>
              <a:t>consequat.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cillum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eu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proident,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laborum.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ipsum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sit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consectetur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adipiscing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elit,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sed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eiusmod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tempor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ut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4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4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4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4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4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4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veniam,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quis</a:t>
            </a:r>
            <a:r>
              <a:rPr sz="1500" spc="46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nostrud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2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commodo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consequat.</a:t>
            </a:r>
            <a:r>
              <a:rPr sz="1500" spc="240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Duis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cillum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eu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fugiat </a:t>
            </a:r>
            <a:r>
              <a:rPr sz="1500" dirty="0">
                <a:latin typeface="Times New Roman"/>
                <a:cs typeface="Times New Roman"/>
              </a:rPr>
              <a:t>nulla pariatur.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 occaecat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 non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proident,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 culpa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qui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-10" dirty="0">
                <a:latin typeface="Times New Roman"/>
                <a:cs typeface="Times New Roman"/>
              </a:rPr>
              <a:t> laborum.</a:t>
            </a:r>
            <a:endParaRPr sz="1500">
              <a:latin typeface="Times New Roman"/>
              <a:cs typeface="Times New Roman"/>
            </a:endParaRPr>
          </a:p>
          <a:p>
            <a:pPr marL="161925" algn="ctr">
              <a:lnSpc>
                <a:spcPts val="4430"/>
              </a:lnSpc>
            </a:pPr>
            <a:r>
              <a:rPr sz="3850" b="1" spc="-10" dirty="0">
                <a:latin typeface="Arial"/>
                <a:cs typeface="Arial"/>
              </a:rPr>
              <a:t>Methods</a:t>
            </a:r>
            <a:endParaRPr sz="3850">
              <a:latin typeface="Arial"/>
              <a:cs typeface="Arial"/>
            </a:endParaRPr>
          </a:p>
          <a:p>
            <a:pPr marL="12700" marR="5080" algn="just">
              <a:lnSpc>
                <a:spcPts val="1710"/>
              </a:lnSpc>
              <a:spcBef>
                <a:spcPts val="5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 dolor sit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 consectetur adipiscing elit, sed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eiusmod </a:t>
            </a:r>
            <a:r>
              <a:rPr sz="1500" spc="-10" dirty="0">
                <a:latin typeface="Times New Roman"/>
                <a:cs typeface="Times New Roman"/>
              </a:rPr>
              <a:t>tempor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veniam,</a:t>
            </a:r>
            <a:r>
              <a:rPr sz="1500" spc="17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quis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commodo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consequat.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1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cillum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eu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proident,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in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laborum.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6014" y="16106931"/>
            <a:ext cx="6115050" cy="1400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 dolor sit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 consectetur adipiscing elit, sed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eiusmod </a:t>
            </a:r>
            <a:r>
              <a:rPr sz="1500" spc="-10" dirty="0">
                <a:latin typeface="Times New Roman"/>
                <a:cs typeface="Times New Roman"/>
              </a:rPr>
              <a:t>tempor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veniam,</a:t>
            </a:r>
            <a:r>
              <a:rPr sz="1500" spc="17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quis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commodo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consequat.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1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cillum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eu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proident,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in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laborum.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6014" y="17939391"/>
            <a:ext cx="6115050" cy="1400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 dolor sit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 consectetur adipiscing elit, sed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eiusmod </a:t>
            </a:r>
            <a:r>
              <a:rPr sz="1500" spc="-10" dirty="0">
                <a:latin typeface="Times New Roman"/>
                <a:cs typeface="Times New Roman"/>
              </a:rPr>
              <a:t>tempor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veniam,</a:t>
            </a:r>
            <a:r>
              <a:rPr sz="1500" spc="17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quis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commodo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consequat.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1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cillum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eu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proident,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in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laborum.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71134" y="17168505"/>
            <a:ext cx="6104255" cy="181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910" algn="ctr">
              <a:lnSpc>
                <a:spcPct val="100000"/>
              </a:lnSpc>
              <a:spcBef>
                <a:spcPts val="100"/>
              </a:spcBef>
            </a:pPr>
            <a:r>
              <a:rPr sz="3850" b="1" spc="-10" dirty="0">
                <a:latin typeface="Arial"/>
                <a:cs typeface="Arial"/>
              </a:rPr>
              <a:t>Referances</a:t>
            </a:r>
            <a:endParaRPr sz="3850">
              <a:latin typeface="Arial"/>
              <a:cs typeface="Arial"/>
            </a:endParaRPr>
          </a:p>
          <a:p>
            <a:pPr marL="12700" marR="5080" algn="just">
              <a:lnSpc>
                <a:spcPct val="97400"/>
              </a:lnSpc>
              <a:spcBef>
                <a:spcPts val="3075"/>
              </a:spcBef>
            </a:pPr>
            <a:r>
              <a:rPr sz="1100" dirty="0">
                <a:latin typeface="Times New Roman"/>
                <a:cs typeface="Times New Roman"/>
              </a:rPr>
              <a:t>Lorem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ipsum</a:t>
            </a:r>
            <a:r>
              <a:rPr sz="1100" spc="17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dolor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sit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amet,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consectetur</a:t>
            </a:r>
            <a:r>
              <a:rPr sz="1100" spc="1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adipiscing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elit,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sed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do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eiusmod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tempor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incididunt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ut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labore</a:t>
            </a:r>
            <a:r>
              <a:rPr sz="1100" spc="18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et </a:t>
            </a:r>
            <a:r>
              <a:rPr sz="1100" dirty="0">
                <a:latin typeface="Times New Roman"/>
                <a:cs typeface="Times New Roman"/>
              </a:rPr>
              <a:t>dolore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magna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aliqua.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Ut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enim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ad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minim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veniam,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quis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nostrud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exercitation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ullamco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laboris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nisi</a:t>
            </a:r>
            <a:r>
              <a:rPr sz="1100" spc="1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ut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aliquip </a:t>
            </a:r>
            <a:r>
              <a:rPr sz="1100" dirty="0">
                <a:latin typeface="Times New Roman"/>
                <a:cs typeface="Times New Roman"/>
              </a:rPr>
              <a:t>ex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ea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commodo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consequat.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Duis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aute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irure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dolor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reprehenderit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voluptate</a:t>
            </a:r>
            <a:r>
              <a:rPr sz="1100" spc="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velit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esse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cillum</a:t>
            </a:r>
            <a:r>
              <a:rPr sz="1100" spc="10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dolore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imes New Roman"/>
                <a:cs typeface="Times New Roman"/>
              </a:rPr>
              <a:t>eu </a:t>
            </a:r>
            <a:r>
              <a:rPr sz="1100" dirty="0">
                <a:latin typeface="Times New Roman"/>
                <a:cs typeface="Times New Roman"/>
              </a:rPr>
              <a:t>fugiat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nulla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pariatur.</a:t>
            </a:r>
            <a:r>
              <a:rPr sz="1100" spc="2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Excepteur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sint</a:t>
            </a:r>
            <a:r>
              <a:rPr sz="1100" spc="1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occaecat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cupidatat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non</a:t>
            </a:r>
            <a:r>
              <a:rPr sz="1100" spc="1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proident,</a:t>
            </a:r>
            <a:r>
              <a:rPr sz="1100" spc="2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sunt</a:t>
            </a:r>
            <a:r>
              <a:rPr sz="1100" spc="2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</a:t>
            </a:r>
            <a:r>
              <a:rPr sz="1100" spc="2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culpa</a:t>
            </a:r>
            <a:r>
              <a:rPr sz="1100" spc="2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qui</a:t>
            </a:r>
            <a:r>
              <a:rPr sz="1100" spc="20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officia</a:t>
            </a:r>
            <a:r>
              <a:rPr sz="1100" spc="19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deserunt </a:t>
            </a:r>
            <a:r>
              <a:rPr sz="1100" dirty="0">
                <a:latin typeface="Times New Roman"/>
                <a:cs typeface="Times New Roman"/>
              </a:rPr>
              <a:t>mollit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anim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id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est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laborum.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94995" y="14647152"/>
            <a:ext cx="6079490" cy="2133600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R="81915" algn="ctr">
              <a:lnSpc>
                <a:spcPct val="100000"/>
              </a:lnSpc>
              <a:spcBef>
                <a:spcPts val="1250"/>
              </a:spcBef>
            </a:pPr>
            <a:r>
              <a:rPr sz="3850" b="1" spc="-10" dirty="0">
                <a:latin typeface="Arial"/>
                <a:cs typeface="Arial"/>
              </a:rPr>
              <a:t>Conclusions</a:t>
            </a:r>
            <a:endParaRPr sz="3850">
              <a:latin typeface="Arial"/>
              <a:cs typeface="Arial"/>
            </a:endParaRPr>
          </a:p>
          <a:p>
            <a:pPr marL="12700" marR="5080" algn="just">
              <a:lnSpc>
                <a:spcPts val="1710"/>
              </a:lnSpc>
              <a:spcBef>
                <a:spcPts val="590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</a:t>
            </a:r>
            <a:r>
              <a:rPr sz="1500" spc="4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sit</a:t>
            </a:r>
            <a:r>
              <a:rPr sz="1500" spc="4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consectetur</a:t>
            </a:r>
            <a:r>
              <a:rPr sz="1500" spc="4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adipiscing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elit,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sed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eiusmod </a:t>
            </a:r>
            <a:r>
              <a:rPr sz="1500" dirty="0">
                <a:latin typeface="Times New Roman"/>
                <a:cs typeface="Times New Roman"/>
              </a:rPr>
              <a:t>tempor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veniam, </a:t>
            </a:r>
            <a:r>
              <a:rPr sz="1500" dirty="0">
                <a:latin typeface="Times New Roman"/>
                <a:cs typeface="Times New Roman"/>
              </a:rPr>
              <a:t>quis</a:t>
            </a:r>
            <a:r>
              <a:rPr sz="1500" spc="4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4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4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commodo </a:t>
            </a:r>
            <a:r>
              <a:rPr sz="1500" dirty="0">
                <a:latin typeface="Times New Roman"/>
                <a:cs typeface="Times New Roman"/>
              </a:rPr>
              <a:t>consequat.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cillum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eu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proident,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laborum.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0330" y="4099302"/>
            <a:ext cx="6087745" cy="340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9695" algn="ctr">
              <a:lnSpc>
                <a:spcPct val="100000"/>
              </a:lnSpc>
              <a:spcBef>
                <a:spcPts val="100"/>
              </a:spcBef>
            </a:pPr>
            <a:r>
              <a:rPr sz="3850" b="1" spc="-10" dirty="0">
                <a:latin typeface="Arial"/>
                <a:cs typeface="Arial"/>
              </a:rPr>
              <a:t>Introduction</a:t>
            </a:r>
            <a:endParaRPr sz="3850">
              <a:latin typeface="Arial"/>
              <a:cs typeface="Arial"/>
            </a:endParaRPr>
          </a:p>
          <a:p>
            <a:pPr marL="12700" marR="5080" algn="just">
              <a:lnSpc>
                <a:spcPts val="1710"/>
              </a:lnSpc>
              <a:spcBef>
                <a:spcPts val="1440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sit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consectetur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adipiscing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elit,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sed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eiusmod </a:t>
            </a:r>
            <a:r>
              <a:rPr sz="1500" dirty="0">
                <a:latin typeface="Times New Roman"/>
                <a:cs typeface="Times New Roman"/>
              </a:rPr>
              <a:t>tempor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veniam, </a:t>
            </a:r>
            <a:r>
              <a:rPr sz="1500" dirty="0">
                <a:latin typeface="Times New Roman"/>
                <a:cs typeface="Times New Roman"/>
              </a:rPr>
              <a:t>quis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commodo </a:t>
            </a:r>
            <a:r>
              <a:rPr sz="1500" dirty="0">
                <a:latin typeface="Times New Roman"/>
                <a:cs typeface="Times New Roman"/>
              </a:rPr>
              <a:t>consequat.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cillum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eu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proident,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laborum.</a:t>
            </a:r>
            <a:endParaRPr sz="1500">
              <a:latin typeface="Times New Roman"/>
              <a:cs typeface="Times New Roman"/>
            </a:endParaRPr>
          </a:p>
          <a:p>
            <a:pPr marL="12700" marR="5080" algn="just">
              <a:lnSpc>
                <a:spcPts val="1710"/>
              </a:lnSpc>
              <a:spcBef>
                <a:spcPts val="20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sit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consectetur</a:t>
            </a:r>
            <a:r>
              <a:rPr sz="1500" spc="434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adipiscing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elit,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sed</a:t>
            </a:r>
            <a:r>
              <a:rPr sz="1500" spc="4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eiusmod </a:t>
            </a:r>
            <a:r>
              <a:rPr sz="1500" dirty="0">
                <a:latin typeface="Times New Roman"/>
                <a:cs typeface="Times New Roman"/>
              </a:rPr>
              <a:t>tempor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veniam, </a:t>
            </a:r>
            <a:r>
              <a:rPr sz="1500" dirty="0">
                <a:latin typeface="Times New Roman"/>
                <a:cs typeface="Times New Roman"/>
              </a:rPr>
              <a:t>quis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4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4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459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commodo </a:t>
            </a:r>
            <a:r>
              <a:rPr sz="1500" dirty="0">
                <a:latin typeface="Times New Roman"/>
                <a:cs typeface="Times New Roman"/>
              </a:rPr>
              <a:t>consequat.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cillum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eu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proident,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laborum.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54790" y="4106041"/>
            <a:ext cx="6120130" cy="2106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785" algn="ctr">
              <a:lnSpc>
                <a:spcPct val="100000"/>
              </a:lnSpc>
              <a:spcBef>
                <a:spcPts val="100"/>
              </a:spcBef>
            </a:pPr>
            <a:r>
              <a:rPr sz="3850" b="1" spc="-10" dirty="0">
                <a:latin typeface="Arial"/>
                <a:cs typeface="Arial"/>
              </a:rPr>
              <a:t>Results</a:t>
            </a:r>
            <a:endParaRPr sz="3850">
              <a:latin typeface="Arial"/>
              <a:cs typeface="Arial"/>
            </a:endParaRPr>
          </a:p>
          <a:p>
            <a:pPr marL="12700" marR="5080" algn="just">
              <a:lnSpc>
                <a:spcPts val="1710"/>
              </a:lnSpc>
              <a:spcBef>
                <a:spcPts val="1525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 dolor sit amet,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consectetur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adipiscing elit,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sed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 eiusmod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tempor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1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minim</a:t>
            </a:r>
            <a:r>
              <a:rPr sz="1500" spc="1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veniam,</a:t>
            </a:r>
            <a:r>
              <a:rPr sz="1500" spc="18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quis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ea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commodo</a:t>
            </a:r>
            <a:r>
              <a:rPr sz="1500" spc="9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consequat.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1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velit</a:t>
            </a:r>
            <a:r>
              <a:rPr sz="1500" spc="1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cillum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eu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2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2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cupidatat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proident,</a:t>
            </a:r>
            <a:r>
              <a:rPr sz="1500" spc="22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23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in </a:t>
            </a:r>
            <a:r>
              <a:rPr sz="1500" dirty="0">
                <a:latin typeface="Times New Roman"/>
                <a:cs typeface="Times New Roman"/>
              </a:rPr>
              <a:t>culpa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est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laborum.</a:t>
            </a:r>
            <a:endParaRPr sz="15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71785" y="9969017"/>
            <a:ext cx="6206745" cy="142373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7686379" y="10019426"/>
            <a:ext cx="5954395" cy="134302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95200"/>
              </a:lnSpc>
              <a:spcBef>
                <a:spcPts val="190"/>
              </a:spcBef>
            </a:pPr>
            <a:r>
              <a:rPr sz="1500" dirty="0">
                <a:latin typeface="Times New Roman"/>
                <a:cs typeface="Times New Roman"/>
              </a:rPr>
              <a:t>Lorem</a:t>
            </a:r>
            <a:r>
              <a:rPr sz="1500" spc="3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ipsum</a:t>
            </a:r>
            <a:r>
              <a:rPr sz="1500" spc="3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3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sit</a:t>
            </a:r>
            <a:r>
              <a:rPr sz="1500" spc="3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amet,</a:t>
            </a:r>
            <a:r>
              <a:rPr sz="1500" spc="3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consectetur</a:t>
            </a:r>
            <a:r>
              <a:rPr sz="1500" spc="3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adipiscing</a:t>
            </a:r>
            <a:r>
              <a:rPr sz="1500" spc="3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elit,</a:t>
            </a:r>
            <a:r>
              <a:rPr sz="1500" spc="3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sed</a:t>
            </a:r>
            <a:r>
              <a:rPr sz="1500" spc="3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</a:t>
            </a:r>
            <a:r>
              <a:rPr sz="1500" spc="33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eiusmod </a:t>
            </a:r>
            <a:r>
              <a:rPr sz="1500" dirty="0">
                <a:latin typeface="Times New Roman"/>
                <a:cs typeface="Times New Roman"/>
              </a:rPr>
              <a:t>tempor</a:t>
            </a:r>
            <a:r>
              <a:rPr sz="1500" spc="3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incididunt</a:t>
            </a:r>
            <a:r>
              <a:rPr sz="1500" spc="3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3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labore</a:t>
            </a:r>
            <a:r>
              <a:rPr sz="1500" spc="4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et</a:t>
            </a:r>
            <a:r>
              <a:rPr sz="1500" spc="3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40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magna</a:t>
            </a:r>
            <a:r>
              <a:rPr sz="1500" spc="3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aliqua.</a:t>
            </a:r>
            <a:r>
              <a:rPr sz="1500" spc="4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3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enim</a:t>
            </a:r>
            <a:r>
              <a:rPr sz="1500" spc="4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ad</a:t>
            </a:r>
            <a:r>
              <a:rPr sz="1500" spc="40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minim </a:t>
            </a:r>
            <a:r>
              <a:rPr sz="1500" dirty="0">
                <a:latin typeface="Times New Roman"/>
                <a:cs typeface="Times New Roman"/>
              </a:rPr>
              <a:t>veniam,</a:t>
            </a:r>
            <a:r>
              <a:rPr sz="1500" spc="4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quis</a:t>
            </a:r>
            <a:r>
              <a:rPr sz="1500" spc="4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nostrud</a:t>
            </a:r>
            <a:r>
              <a:rPr sz="1500" spc="4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exercitation</a:t>
            </a:r>
            <a:r>
              <a:rPr sz="1500" spc="4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ullamco</a:t>
            </a:r>
            <a:r>
              <a:rPr sz="1500" spc="4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laboris</a:t>
            </a:r>
            <a:r>
              <a:rPr sz="1500" spc="4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nisi</a:t>
            </a:r>
            <a:r>
              <a:rPr sz="1500" spc="4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ut</a:t>
            </a:r>
            <a:r>
              <a:rPr sz="1500" spc="4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aliquip</a:t>
            </a:r>
            <a:r>
              <a:rPr sz="1500" spc="4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</a:t>
            </a:r>
            <a:r>
              <a:rPr sz="1500" spc="47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ea </a:t>
            </a:r>
            <a:r>
              <a:rPr sz="1500" dirty="0">
                <a:latin typeface="Times New Roman"/>
                <a:cs typeface="Times New Roman"/>
              </a:rPr>
              <a:t>commodo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consequat.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Duis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aute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irure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reprehenderit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voluptate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velit </a:t>
            </a:r>
            <a:r>
              <a:rPr sz="1500" dirty="0">
                <a:latin typeface="Times New Roman"/>
                <a:cs typeface="Times New Roman"/>
              </a:rPr>
              <a:t>esse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cillum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dolore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eu</a:t>
            </a:r>
            <a:r>
              <a:rPr sz="1500" spc="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fugiat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nulla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pariatur.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Excepteur</a:t>
            </a:r>
            <a:r>
              <a:rPr sz="1500" spc="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sint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occaecat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cupidatat </a:t>
            </a:r>
            <a:r>
              <a:rPr sz="1500" dirty="0">
                <a:latin typeface="Times New Roman"/>
                <a:cs typeface="Times New Roman"/>
              </a:rPr>
              <a:t>non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proident,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sunt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in culpa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qui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officia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deserunt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mollit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anim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id est</a:t>
            </a:r>
            <a:r>
              <a:rPr sz="1500" spc="-10" dirty="0">
                <a:latin typeface="Times New Roman"/>
                <a:cs typeface="Times New Roman"/>
              </a:rPr>
              <a:t> laborum.</a:t>
            </a:r>
            <a:endParaRPr sz="1500" dirty="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028289" y="6658001"/>
            <a:ext cx="5183505" cy="7759700"/>
            <a:chOff x="8028289" y="6658001"/>
            <a:chExt cx="5183505" cy="7759700"/>
          </a:xfrm>
        </p:grpSpPr>
        <p:pic>
          <p:nvPicPr>
            <p:cNvPr id="21" name="object 21">
              <a:hlinkClick r:id="rId4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28289" y="6658001"/>
              <a:ext cx="2126060" cy="2118007"/>
            </a:xfrm>
            <a:prstGeom prst="rect">
              <a:avLst/>
            </a:prstGeom>
          </p:spPr>
        </p:pic>
        <p:pic>
          <p:nvPicPr>
            <p:cNvPr id="22" name="object 22">
              <a:hlinkClick r:id="rId4"/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809371" y="6749922"/>
              <a:ext cx="2402420" cy="206408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78463" y="11678001"/>
              <a:ext cx="4492988" cy="2739624"/>
            </a:xfrm>
            <a:prstGeom prst="rect">
              <a:avLst/>
            </a:prstGeom>
          </p:spPr>
        </p:pic>
      </p:grpSp>
      <p:pic>
        <p:nvPicPr>
          <p:cNvPr id="25" name="Resim 24">
            <a:extLst>
              <a:ext uri="{FF2B5EF4-FFF2-40B4-BE49-F238E27FC236}">
                <a16:creationId xmlns:a16="http://schemas.microsoft.com/office/drawing/2014/main" id="{4028A24A-71D2-48E3-0BBC-315DB8D131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5910" y="499935"/>
            <a:ext cx="2980069" cy="1103742"/>
          </a:xfrm>
          <a:prstGeom prst="rect">
            <a:avLst/>
          </a:prstGeom>
        </p:spPr>
      </p:pic>
      <p:pic>
        <p:nvPicPr>
          <p:cNvPr id="27" name="Resim 26" descr="ekran görüntüsü, grafik, yazı tipi, grafik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87201D0-1202-5231-9211-C30603E67B5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2277" y="333630"/>
            <a:ext cx="2305812" cy="15641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1026</Words>
  <Application>Microsoft Office PowerPoint</Application>
  <PresentationFormat>Özel</PresentationFormat>
  <Paragraphs>20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Title of the Research Study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A0 Vertical Poster</dc:title>
  <dc:creator>Ethan Shulda;www.postersession.com</dc:creator>
  <cp:keywords>www.postersession.com</cp:keywords>
  <cp:lastModifiedBy>Anıl Keskinel</cp:lastModifiedBy>
  <cp:revision>3</cp:revision>
  <dcterms:created xsi:type="dcterms:W3CDTF">2025-05-13T09:09:39Z</dcterms:created>
  <dcterms:modified xsi:type="dcterms:W3CDTF">2026-01-27T07:32:02Z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2017-06-07T00:00:00Z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2025-05-13T00:00:00Z</vt:filetime>
  </property>
  <property fmtid="{D5CDD505-2E9C-101B-9397-08002B2CF9AE}" pid="5" name="Producer">
    <vt:lpwstr>Microsoft® Office PowerPoint® 2007</vt:lpwstr>
  </property>
</Properties>
</file>