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59" d="100"/>
          <a:sy n="59" d="100"/>
        </p:scale>
        <p:origin x="8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2D3C866A-AD63-B4E0-4E50-98A6BC4B6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Alt Başlık 2">
            <a:extLst>
              <a:ext uri="{FF2B5EF4-FFF2-40B4-BE49-F238E27FC236}">
                <a16:creationId xmlns:a16="http://schemas.microsoft.com/office/drawing/2014/main" id="{17A62E11-9719-BD7E-25D3-591C3EC07D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760405C-7041-4DD0-E92A-10E97B361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21DBB56-8E4E-3408-F709-8A8D38B25C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D63B9D91-EA2C-894D-6F39-3FE7F56E9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945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0288780-E93B-947E-1BF7-0052279A0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5780CC47-3CDB-6462-9566-05288855C4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21EA8266-483E-F68D-148A-1B797092B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F6CD9980-8EC7-8CAE-EACE-ABA5B8BB0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0916B63D-B94C-AE56-EF55-52E39DE432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30330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CBA4AB14-4F5D-0ECA-6A75-975C90C16A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CCCE61D5-35D2-383D-60C9-E82C9F75B8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B5DE1127-454C-6768-DB6A-37C4182F4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B9C7201C-956C-69BD-446C-20E221D09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36CB1695-C25B-60E0-D167-B4A0E6C28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043280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66BA6526-C077-C70E-7560-5FE9A56328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1A8B7903-6E6B-6153-27B7-6A361B7CD2B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E56D6F7-4313-F5D0-FF2E-9D74ABD8C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A5F5FDD5-992E-23A5-4507-BE62A6008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0FBBA64A-148D-565B-721D-EE2EB80360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EF81182-90AB-3C86-51F1-3CFB0767E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7551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B455F3AE-4ECD-2E37-A832-ECE0A93CA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4031C405-8F85-20ED-D662-4292B5CE4F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4" name="İçerik Yer Tutucusu 3">
            <a:extLst>
              <a:ext uri="{FF2B5EF4-FFF2-40B4-BE49-F238E27FC236}">
                <a16:creationId xmlns:a16="http://schemas.microsoft.com/office/drawing/2014/main" id="{0E071A7A-7FEE-CD0E-50F6-206BD7BDB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>
            <a:extLst>
              <a:ext uri="{FF2B5EF4-FFF2-40B4-BE49-F238E27FC236}">
                <a16:creationId xmlns:a16="http://schemas.microsoft.com/office/drawing/2014/main" id="{6A04FFDE-DB54-1EEA-D0DC-BA802BD3B1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6" name="İçerik Yer Tutucusu 5">
            <a:extLst>
              <a:ext uri="{FF2B5EF4-FFF2-40B4-BE49-F238E27FC236}">
                <a16:creationId xmlns:a16="http://schemas.microsoft.com/office/drawing/2014/main" id="{ED1AF77A-B8A8-76B2-4069-E601E32089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>
            <a:extLst>
              <a:ext uri="{FF2B5EF4-FFF2-40B4-BE49-F238E27FC236}">
                <a16:creationId xmlns:a16="http://schemas.microsoft.com/office/drawing/2014/main" id="{9BBD807B-477C-F422-E234-0FFD81544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8" name="Alt Bilgi Yer Tutucusu 7">
            <a:extLst>
              <a:ext uri="{FF2B5EF4-FFF2-40B4-BE49-F238E27FC236}">
                <a16:creationId xmlns:a16="http://schemas.microsoft.com/office/drawing/2014/main" id="{F7B2E797-0CB7-41B0-5278-15EBB9579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>
            <a:extLst>
              <a:ext uri="{FF2B5EF4-FFF2-40B4-BE49-F238E27FC236}">
                <a16:creationId xmlns:a16="http://schemas.microsoft.com/office/drawing/2014/main" id="{72EFE4AA-AB8C-3197-FCD6-4BB8DF42CC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77559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03FF9CB6-E0BF-9A42-5F7E-52911E591F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Veri Yer Tutucusu 2">
            <a:extLst>
              <a:ext uri="{FF2B5EF4-FFF2-40B4-BE49-F238E27FC236}">
                <a16:creationId xmlns:a16="http://schemas.microsoft.com/office/drawing/2014/main" id="{BCA9BA7B-E833-747D-C605-F66594182D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:a16="http://schemas.microsoft.com/office/drawing/2014/main" id="{826D518D-2C2C-3729-D9BE-418DDF0419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:a16="http://schemas.microsoft.com/office/drawing/2014/main" id="{1B73C0DD-7349-4BE1-5C6D-7941CB5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062769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>
            <a:extLst>
              <a:ext uri="{FF2B5EF4-FFF2-40B4-BE49-F238E27FC236}">
                <a16:creationId xmlns:a16="http://schemas.microsoft.com/office/drawing/2014/main" id="{F2C73A83-CDFA-5131-4CA6-7D3B26F03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3" name="Alt Bilgi Yer Tutucusu 2">
            <a:extLst>
              <a:ext uri="{FF2B5EF4-FFF2-40B4-BE49-F238E27FC236}">
                <a16:creationId xmlns:a16="http://schemas.microsoft.com/office/drawing/2014/main" id="{450FF0E1-D463-13B0-AEE0-722BA86225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>
            <a:extLst>
              <a:ext uri="{FF2B5EF4-FFF2-40B4-BE49-F238E27FC236}">
                <a16:creationId xmlns:a16="http://schemas.microsoft.com/office/drawing/2014/main" id="{06AE9E16-0804-1C77-2338-B90D6C1FB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88087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A431AC21-B55D-D83F-9519-BD30558D4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İçerik Yer Tutucusu 2">
            <a:extLst>
              <a:ext uri="{FF2B5EF4-FFF2-40B4-BE49-F238E27FC236}">
                <a16:creationId xmlns:a16="http://schemas.microsoft.com/office/drawing/2014/main" id="{906FE87F-027C-34B7-FADF-61F1AB8808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9FD0B37E-7BEB-8A4D-F71E-D1F8047E4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DBBF2B18-1A26-30EE-E96B-0C2AD504F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DF8258F0-B1E7-C0D7-D646-04373BF270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29F2BD32-DBA4-7FD5-610C-0FAFACA9DE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0755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DBB4355F-87CF-2B40-06A2-4EFEE64AA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Resim Yer Tutucusu 2">
            <a:extLst>
              <a:ext uri="{FF2B5EF4-FFF2-40B4-BE49-F238E27FC236}">
                <a16:creationId xmlns:a16="http://schemas.microsoft.com/office/drawing/2014/main" id="{CD6FBB0E-2DF6-A817-D171-C61296E721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>
            <a:extLst>
              <a:ext uri="{FF2B5EF4-FFF2-40B4-BE49-F238E27FC236}">
                <a16:creationId xmlns:a16="http://schemas.microsoft.com/office/drawing/2014/main" id="{8F6E4B3B-CA8F-EAF7-67ED-EFB2FEFF77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düzenlemek için tıklayın</a:t>
            </a:r>
          </a:p>
        </p:txBody>
      </p:sp>
      <p:sp>
        <p:nvSpPr>
          <p:cNvPr id="5" name="Veri Yer Tutucusu 4">
            <a:extLst>
              <a:ext uri="{FF2B5EF4-FFF2-40B4-BE49-F238E27FC236}">
                <a16:creationId xmlns:a16="http://schemas.microsoft.com/office/drawing/2014/main" id="{0891EDD2-2CE6-828C-6751-462963DB2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6" name="Alt Bilgi Yer Tutucusu 5">
            <a:extLst>
              <a:ext uri="{FF2B5EF4-FFF2-40B4-BE49-F238E27FC236}">
                <a16:creationId xmlns:a16="http://schemas.microsoft.com/office/drawing/2014/main" id="{268D0CDC-DF52-1A2B-ADCD-890F9657E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>
            <a:extLst>
              <a:ext uri="{FF2B5EF4-FFF2-40B4-BE49-F238E27FC236}">
                <a16:creationId xmlns:a16="http://schemas.microsoft.com/office/drawing/2014/main" id="{AB2CF98A-4B5E-7C84-03DD-029BF8419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15487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:a16="http://schemas.microsoft.com/office/drawing/2014/main" id="{E92583FE-6B56-A550-B0B4-C33A86F27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DDF3569A-53CE-8150-0522-387587A42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4C5E0CD9-98C8-038D-1A99-116DC0567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53BFDAB6-E45E-6633-7619-6D72669B3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C3F24127-DE8A-78A5-0DF5-E1A9CD743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7974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>
            <a:extLst>
              <a:ext uri="{FF2B5EF4-FFF2-40B4-BE49-F238E27FC236}">
                <a16:creationId xmlns:a16="http://schemas.microsoft.com/office/drawing/2014/main" id="{FA7952D3-70D9-65E1-2E74-D8A1B53C1A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Dikey Metin Yer Tutucusu 2">
            <a:extLst>
              <a:ext uri="{FF2B5EF4-FFF2-40B4-BE49-F238E27FC236}">
                <a16:creationId xmlns:a16="http://schemas.microsoft.com/office/drawing/2014/main" id="{B95BD62F-1765-B603-60F0-FC7021558F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C351053B-2E09-33C7-B67D-CD9E040E9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63E6B970-BF75-0916-8332-F985A5AC5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B1F828A6-7C4C-6CC2-9666-1D1F3633F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84689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>
            <a:extLst>
              <a:ext uri="{FF2B5EF4-FFF2-40B4-BE49-F238E27FC236}">
                <a16:creationId xmlns:a16="http://schemas.microsoft.com/office/drawing/2014/main" id="{CD7B1EB8-F243-0E04-1108-3C663311E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stilini düzenlemek için tıklayın</a:t>
            </a:r>
          </a:p>
        </p:txBody>
      </p:sp>
      <p:sp>
        <p:nvSpPr>
          <p:cNvPr id="3" name="Metin Yer Tutucusu 2">
            <a:extLst>
              <a:ext uri="{FF2B5EF4-FFF2-40B4-BE49-F238E27FC236}">
                <a16:creationId xmlns:a16="http://schemas.microsoft.com/office/drawing/2014/main" id="{99D72186-ECC1-704D-9723-64F795F31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>
            <a:extLst>
              <a:ext uri="{FF2B5EF4-FFF2-40B4-BE49-F238E27FC236}">
                <a16:creationId xmlns:a16="http://schemas.microsoft.com/office/drawing/2014/main" id="{37D964C6-054E-AE48-B809-E979854CD8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A920B9-6B64-4F70-8425-8ABFF87BC16A}" type="datetimeFigureOut">
              <a:rPr lang="tr-TR" smtClean="0"/>
              <a:t>27.01.2026</a:t>
            </a:fld>
            <a:endParaRPr lang="tr-TR"/>
          </a:p>
        </p:txBody>
      </p:sp>
      <p:sp>
        <p:nvSpPr>
          <p:cNvPr id="5" name="Alt Bilgi Yer Tutucusu 4">
            <a:extLst>
              <a:ext uri="{FF2B5EF4-FFF2-40B4-BE49-F238E27FC236}">
                <a16:creationId xmlns:a16="http://schemas.microsoft.com/office/drawing/2014/main" id="{1DF8FE27-A286-9051-E31D-A2F7DABA89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>
            <a:extLst>
              <a:ext uri="{FF2B5EF4-FFF2-40B4-BE49-F238E27FC236}">
                <a16:creationId xmlns:a16="http://schemas.microsoft.com/office/drawing/2014/main" id="{1A50AEEB-BE86-7149-3A5B-C59714BD2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5CAB96-0E90-426D-9A91-9A9640F3541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91146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1E58A9E7-4E5D-CBCB-B6B0-D49BBD7327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991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Geniş ekran</PresentationFormat>
  <Paragraphs>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Anıl Keskinel</dc:creator>
  <cp:lastModifiedBy>Anıl Keskinel</cp:lastModifiedBy>
  <cp:revision>6</cp:revision>
  <dcterms:created xsi:type="dcterms:W3CDTF">2025-09-17T13:17:39Z</dcterms:created>
  <dcterms:modified xsi:type="dcterms:W3CDTF">2026-01-27T07:32:51Z</dcterms:modified>
</cp:coreProperties>
</file>